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_rels/presentation.xml.rels" ContentType="application/vnd.openxmlformats-package.relationshi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media/image1.jpeg" ContentType="image/jpeg"/>
  <Override PartName="/ppt/media/image2.jpeg" ContentType="image/jpeg"/>
  <Override PartName="/ppt/media/image3.jpeg" ContentType="image/jpeg"/>
  <Override PartName="/ppt/media/image5.png" ContentType="image/png"/>
  <Override PartName="/ppt/media/image4.jpeg" ContentType="image/jpeg"/>
  <Override PartName="/ppt/media/image6.jpeg" ContentType="image/jpeg"/>
  <Override PartName="/ppt/media/image7.png" ContentType="image/png"/>
  <Override PartName="/ppt/media/image8.jpeg" ContentType="image/jpeg"/>
  <Override PartName="/ppt/media/image9.png" ContentType="image/png"/>
  <Override PartName="/ppt/media/image10.jpeg" ContentType="image/jpeg"/>
  <Override PartName="/ppt/media/image11.png" ContentType="image/png"/>
  <Override PartName="/ppt/media/image12.jpeg" ContentType="image/jpeg"/>
  <Override PartName="/ppt/media/image13.png" ContentType="image/png"/>
  <Override PartName="/ppt/media/image14.jpeg" ContentType="image/jpeg"/>
  <Override PartName="/ppt/media/image15.png" ContentType="image/png"/>
  <Override PartName="/ppt/media/image16.png" ContentType="image/png"/>
  <Override PartName="/ppt/media/image17.jpeg" ContentType="image/jpeg"/>
  <Override PartName="/ppt/media/image18.png" ContentType="image/png"/>
  <Override PartName="/ppt/media/image19.png" ContentType="image/png"/>
  <Override PartName="/ppt/media/image20.png" ContentType="image/png"/>
  <Override PartName="/ppt/media/image21.jpeg" ContentType="image/jpeg"/>
  <Override PartName="/ppt/media/image22.png" ContentType="image/pn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</p:sldIdLst>
  <p:sldSz cx="12192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a-DK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a-DK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a-DK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a-DK" sz="4400" spc="-1" strike="noStrike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a-DK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a-DK" sz="44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a-DK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3200" spc="-1" strike="noStrike"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a-DK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a-DK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a-DK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3200" spc="-1" strike="noStrike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3200" spc="-1" strike="noStrike"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a-DK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a-DK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a-DK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3200" spc="-1" strike="noStrike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3200" spc="-1" strike="noStrike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a-DK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a-DK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a-DK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3200" spc="-1" strike="noStrike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3200" spc="-1" strike="noStrike"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a-DK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3200" spc="-1" strike="noStrike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3200" spc="-1" strike="noStrike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3200" spc="-1" strike="noStrike"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3200" spc="-1" strike="noStrike"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a-DK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a-DK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a-DK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a-DK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a-DK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a-DK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a-DK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da-DK" sz="1800" spc="-1" strike="noStrike">
                <a:latin typeface="Arial"/>
              </a:rPr>
              <a:t>Click to edit the title text format</a:t>
            </a:r>
            <a:endParaRPr b="0" lang="da-DK" sz="18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da-DK" sz="1800" spc="-1" strike="noStrike">
                <a:latin typeface="Arial"/>
              </a:rPr>
              <a:t>Click to edit the outline text format</a:t>
            </a:r>
            <a:endParaRPr b="0" lang="da-DK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da-DK" sz="1800" spc="-1" strike="noStrike">
                <a:latin typeface="Arial"/>
              </a:rPr>
              <a:t>Second Outline Level</a:t>
            </a:r>
            <a:endParaRPr b="0" lang="da-DK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da-DK" sz="1800" spc="-1" strike="noStrike">
                <a:latin typeface="Arial"/>
              </a:rPr>
              <a:t>Third Outline Level</a:t>
            </a:r>
            <a:endParaRPr b="0" lang="da-DK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da-DK" sz="1800" spc="-1" strike="noStrike">
                <a:latin typeface="Arial"/>
              </a:rPr>
              <a:t>Fourth Outline Level</a:t>
            </a:r>
            <a:endParaRPr b="0" lang="da-DK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da-DK" sz="1800" spc="-1" strike="noStrike">
                <a:latin typeface="Arial"/>
              </a:rPr>
              <a:t>Fifth Outline Level</a:t>
            </a:r>
            <a:endParaRPr b="0" lang="da-DK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da-DK" sz="1800" spc="-1" strike="noStrike">
                <a:latin typeface="Arial"/>
              </a:rPr>
              <a:t>Sixth Outline Level</a:t>
            </a:r>
            <a:endParaRPr b="0" lang="da-DK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da-DK" sz="1800" spc="-1" strike="noStrike">
                <a:latin typeface="Arial"/>
              </a:rPr>
              <a:t>Seventh Outline Level</a:t>
            </a:r>
            <a:endParaRPr b="0" lang="da-DK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da-DK" sz="4400" spc="-1" strike="noStrike">
                <a:latin typeface="Arial"/>
              </a:rPr>
              <a:t>Click to edit the title text format</a:t>
            </a:r>
            <a:endParaRPr b="0" lang="da-DK" sz="4400" spc="-1" strike="noStrike"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da-DK" sz="3200" spc="-1" strike="noStrike">
                <a:latin typeface="Arial"/>
              </a:rPr>
              <a:t>Click to edit the outline text format</a:t>
            </a:r>
            <a:endParaRPr b="0" lang="da-DK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da-DK" sz="2800" spc="-1" strike="noStrike">
                <a:latin typeface="Arial"/>
              </a:rPr>
              <a:t>Second Outline Level</a:t>
            </a:r>
            <a:endParaRPr b="0" lang="da-DK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da-DK" sz="2400" spc="-1" strike="noStrike">
                <a:latin typeface="Arial"/>
              </a:rPr>
              <a:t>Third Outline Level</a:t>
            </a:r>
            <a:endParaRPr b="0" lang="da-DK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da-DK" sz="2000" spc="-1" strike="noStrike">
                <a:latin typeface="Arial"/>
              </a:rPr>
              <a:t>Fourth Outline Level</a:t>
            </a:r>
            <a:endParaRPr b="0" lang="da-DK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da-DK" sz="2000" spc="-1" strike="noStrike">
                <a:latin typeface="Arial"/>
              </a:rPr>
              <a:t>Fifth Outline Level</a:t>
            </a:r>
            <a:endParaRPr b="0" lang="da-DK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da-DK" sz="2000" spc="-1" strike="noStrike">
                <a:latin typeface="Arial"/>
              </a:rPr>
              <a:t>Sixth Outline Level</a:t>
            </a:r>
            <a:endParaRPr b="0" lang="da-DK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da-DK" sz="2000" spc="-1" strike="noStrike">
                <a:latin typeface="Arial"/>
              </a:rPr>
              <a:t>Seventh Outline Level</a:t>
            </a:r>
            <a:endParaRPr b="0" lang="da-DK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Relationship Id="rId3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1.jpeg"/><Relationship Id="rId2" Type="http://schemas.openxmlformats.org/officeDocument/2006/relationships/image" Target="../media/image22.png"/><Relationship Id="rId3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6.jpe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8.jpe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0.jpeg"/><Relationship Id="rId2" Type="http://schemas.openxmlformats.org/officeDocument/2006/relationships/image" Target="../media/image11.png"/><Relationship Id="rId3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2.jpeg"/><Relationship Id="rId2" Type="http://schemas.openxmlformats.org/officeDocument/2006/relationships/image" Target="../media/image13.png"/><Relationship Id="rId3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4.jpeg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7.jpeg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Picture 5" descr="Et billede, der indeholder udendørs genstand&#10;&#10;Automatisk genereret beskrivelse"/>
          <p:cNvPicPr/>
          <p:nvPr/>
        </p:nvPicPr>
        <p:blipFill>
          <a:blip r:embed="rId1">
            <a:alphaModFix amt="40000"/>
          </a:blip>
          <a:srcRect l="5169" t="0" r="3274" b="0"/>
          <a:stretch/>
        </p:blipFill>
        <p:spPr>
          <a:xfrm>
            <a:off x="0" y="0"/>
            <a:ext cx="12191040" cy="6856920"/>
          </a:xfrm>
          <a:prstGeom prst="rect">
            <a:avLst/>
          </a:prstGeom>
          <a:ln w="0">
            <a:noFill/>
          </a:ln>
        </p:spPr>
      </p:pic>
      <p:sp>
        <p:nvSpPr>
          <p:cNvPr id="77" name="TextShape 1"/>
          <p:cNvSpPr/>
          <p:nvPr/>
        </p:nvSpPr>
        <p:spPr>
          <a:xfrm>
            <a:off x="2590920" y="1680120"/>
            <a:ext cx="7008840" cy="228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rmAutofit/>
          </a:bodyPr>
          <a:p>
            <a:pPr>
              <a:lnSpc>
                <a:spcPct val="90000"/>
              </a:lnSpc>
            </a:pPr>
            <a:r>
              <a:rPr b="0" lang="en-GB" sz="7200" spc="-1" strike="noStrike">
                <a:solidFill>
                  <a:srgbClr val="ffffff"/>
                </a:solidFill>
                <a:latin typeface="Calibri Light"/>
                <a:ea typeface="DejaVu Sans"/>
              </a:rPr>
              <a:t>3D Print intro</a:t>
            </a:r>
            <a:endParaRPr b="0" lang="da-DK" sz="7200" spc="-1" strike="noStrike">
              <a:latin typeface="Arial"/>
            </a:endParaRPr>
          </a:p>
        </p:txBody>
      </p:sp>
      <p:sp>
        <p:nvSpPr>
          <p:cNvPr id="78" name="TextShape 2"/>
          <p:cNvSpPr/>
          <p:nvPr/>
        </p:nvSpPr>
        <p:spPr>
          <a:xfrm>
            <a:off x="2590920" y="3968640"/>
            <a:ext cx="7008840" cy="784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GB" sz="2400" spc="-1" strike="noStrike">
                <a:solidFill>
                  <a:srgbClr val="ffffff"/>
                </a:solidFill>
                <a:latin typeface="Calibri"/>
                <a:ea typeface="DejaVu Sans"/>
              </a:rPr>
              <a:t>Sådan kommer du I gang fra A til Z</a:t>
            </a:r>
            <a:endParaRPr b="0" lang="da-DK" sz="2400" spc="-1" strike="noStrike">
              <a:latin typeface="Arial"/>
            </a:endParaRPr>
          </a:p>
        </p:txBody>
      </p:sp>
      <p:pic>
        <p:nvPicPr>
          <p:cNvPr id="79" name="Picture 4" descr="Et billede, der indeholder elektronik&#10;&#10;Automatisk genereret beskrivelse"/>
          <p:cNvPicPr/>
          <p:nvPr/>
        </p:nvPicPr>
        <p:blipFill>
          <a:blip r:embed="rId2"/>
          <a:srcRect l="15066" t="0" r="17024" b="-6"/>
          <a:stretch/>
        </p:blipFill>
        <p:spPr>
          <a:xfrm>
            <a:off x="933840" y="911160"/>
            <a:ext cx="2033640" cy="1796760"/>
          </a:xfrm>
          <a:prstGeom prst="rect">
            <a:avLst/>
          </a:prstGeom>
          <a:ln w="63500">
            <a:solidFill>
              <a:srgbClr val="000000">
                <a:alpha val="80000"/>
              </a:srgbClr>
            </a:solidFill>
            <a:round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Picture 5" descr="Et billede, der indeholder udendørs genstand&#10;&#10;Automatisk genereret beskrivelse"/>
          <p:cNvPicPr/>
          <p:nvPr/>
        </p:nvPicPr>
        <p:blipFill>
          <a:blip r:embed="rId1">
            <a:alphaModFix amt="40000"/>
          </a:blip>
          <a:srcRect l="5169" t="0" r="3274" b="0"/>
          <a:stretch/>
        </p:blipFill>
        <p:spPr>
          <a:xfrm>
            <a:off x="0" y="0"/>
            <a:ext cx="12191040" cy="6856920"/>
          </a:xfrm>
          <a:prstGeom prst="rect">
            <a:avLst/>
          </a:prstGeom>
          <a:ln w="0">
            <a:noFill/>
          </a:ln>
        </p:spPr>
      </p:pic>
      <p:sp>
        <p:nvSpPr>
          <p:cNvPr id="113" name="TextShape 1"/>
          <p:cNvSpPr/>
          <p:nvPr/>
        </p:nvSpPr>
        <p:spPr>
          <a:xfrm>
            <a:off x="838080" y="365040"/>
            <a:ext cx="10514520" cy="1324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en-GB" sz="4400" spc="-1" strike="noStrike">
                <a:solidFill>
                  <a:srgbClr val="ffffff"/>
                </a:solidFill>
                <a:latin typeface="Calibri Light"/>
                <a:ea typeface="DejaVu Sans"/>
              </a:rPr>
              <a:t>OctoPi</a:t>
            </a:r>
            <a:endParaRPr b="0" lang="da-DK" sz="4400" spc="-1" strike="noStrike">
              <a:latin typeface="Arial"/>
            </a:endParaRPr>
          </a:p>
        </p:txBody>
      </p:sp>
      <p:sp>
        <p:nvSpPr>
          <p:cNvPr id="114" name="TextShape 2"/>
          <p:cNvSpPr/>
          <p:nvPr/>
        </p:nvSpPr>
        <p:spPr>
          <a:xfrm>
            <a:off x="838080" y="1825560"/>
            <a:ext cx="10514520" cy="4350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28600" indent="-22752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Hvorfor? DERFOR!!!!!!</a:t>
            </a:r>
            <a:endParaRPr b="0" lang="da-DK" sz="2800" spc="-1" strike="noStrike">
              <a:latin typeface="Arial"/>
            </a:endParaRPr>
          </a:p>
        </p:txBody>
      </p:sp>
      <p:pic>
        <p:nvPicPr>
          <p:cNvPr id="115" name="" descr=""/>
          <p:cNvPicPr/>
          <p:nvPr/>
        </p:nvPicPr>
        <p:blipFill>
          <a:blip r:embed="rId2"/>
          <a:stretch/>
        </p:blipFill>
        <p:spPr>
          <a:xfrm>
            <a:off x="5163480" y="1800000"/>
            <a:ext cx="6356160" cy="45914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Picture 5" descr="Et billede, der indeholder udendørs genstand&#10;&#10;Automatisk genereret beskrivelse"/>
          <p:cNvPicPr/>
          <p:nvPr/>
        </p:nvPicPr>
        <p:blipFill>
          <a:blip r:embed="rId1">
            <a:alphaModFix amt="40000"/>
          </a:blip>
          <a:srcRect l="5169" t="0" r="3274" b="0"/>
          <a:stretch/>
        </p:blipFill>
        <p:spPr>
          <a:xfrm>
            <a:off x="0" y="720"/>
            <a:ext cx="12191040" cy="6856920"/>
          </a:xfrm>
          <a:prstGeom prst="rect">
            <a:avLst/>
          </a:prstGeom>
          <a:ln w="0">
            <a:noFill/>
          </a:ln>
        </p:spPr>
      </p:pic>
      <p:sp>
        <p:nvSpPr>
          <p:cNvPr id="81" name="TextShape 1"/>
          <p:cNvSpPr/>
          <p:nvPr/>
        </p:nvSpPr>
        <p:spPr>
          <a:xfrm>
            <a:off x="838080" y="365040"/>
            <a:ext cx="10514520" cy="1324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en-GB" sz="4400" spc="-1" strike="noStrike">
                <a:solidFill>
                  <a:srgbClr val="ffffff"/>
                </a:solidFill>
                <a:latin typeface="Calibri Light"/>
                <a:ea typeface="DejaVu Sans"/>
              </a:rPr>
              <a:t>Agenda</a:t>
            </a:r>
            <a:endParaRPr b="0" lang="da-DK" sz="4400" spc="-1" strike="noStrike">
              <a:latin typeface="Arial"/>
            </a:endParaRPr>
          </a:p>
        </p:txBody>
      </p:sp>
      <p:sp>
        <p:nvSpPr>
          <p:cNvPr id="82" name="TextShape 2"/>
          <p:cNvSpPr/>
          <p:nvPr/>
        </p:nvSpPr>
        <p:spPr>
          <a:xfrm>
            <a:off x="6300000" y="1825560"/>
            <a:ext cx="5052600" cy="4350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28600" indent="-22752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Intro til 3D print</a:t>
            </a:r>
            <a:endParaRPr b="0" lang="da-DK" sz="2800" spc="-1" strike="noStrike">
              <a:latin typeface="Arial"/>
            </a:endParaRPr>
          </a:p>
          <a:p>
            <a:pPr marL="228600" indent="-22752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Fra PCB til prototype</a:t>
            </a:r>
            <a:endParaRPr b="0" lang="da-DK" sz="2800" spc="-1" strike="noStrike">
              <a:latin typeface="Arial"/>
            </a:endParaRPr>
          </a:p>
          <a:p>
            <a:pPr marL="228600" indent="-22752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TinkerCad</a:t>
            </a:r>
            <a:endParaRPr b="0" lang="da-DK" sz="2800" spc="-1" strike="noStrike">
              <a:latin typeface="Arial"/>
            </a:endParaRPr>
          </a:p>
          <a:p>
            <a:pPr marL="228600" indent="-22752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Cura</a:t>
            </a:r>
            <a:endParaRPr b="0" lang="da-DK" sz="2800" spc="-1" strike="noStrike">
              <a:latin typeface="Arial"/>
            </a:endParaRPr>
          </a:p>
          <a:p>
            <a:pPr marL="228600" indent="-22752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Printer Typer</a:t>
            </a:r>
            <a:endParaRPr b="0" lang="da-DK" sz="2800" spc="-1" strike="noStrike">
              <a:latin typeface="Arial"/>
            </a:endParaRPr>
          </a:p>
          <a:p>
            <a:pPr lvl="2" marL="648000" indent="-21564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FFF</a:t>
            </a:r>
            <a:endParaRPr b="0" lang="da-DK" sz="2800" spc="-1" strike="noStrike">
              <a:latin typeface="Arial"/>
            </a:endParaRPr>
          </a:p>
          <a:p>
            <a:pPr lvl="2" marL="648000" indent="-21564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DLP/SLA</a:t>
            </a:r>
            <a:endParaRPr b="0" lang="da-DK" sz="2800" spc="-1" strike="noStrike">
              <a:latin typeface="Arial"/>
            </a:endParaRPr>
          </a:p>
          <a:p>
            <a:pPr marL="228600" indent="-22752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Remote</a:t>
            </a:r>
            <a:endParaRPr b="0" lang="da-DK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Picture 5_0" descr="Et billede, der indeholder udendørs genstand&#10;&#10;Automatisk genereret beskrivelse"/>
          <p:cNvPicPr/>
          <p:nvPr/>
        </p:nvPicPr>
        <p:blipFill>
          <a:blip r:embed="rId1">
            <a:alphaModFix amt="40000"/>
          </a:blip>
          <a:srcRect l="5169" t="0" r="3274" b="0"/>
          <a:stretch/>
        </p:blipFill>
        <p:spPr>
          <a:xfrm>
            <a:off x="0" y="0"/>
            <a:ext cx="12191040" cy="6856920"/>
          </a:xfrm>
          <a:prstGeom prst="rect">
            <a:avLst/>
          </a:prstGeom>
          <a:ln w="0">
            <a:noFill/>
          </a:ln>
        </p:spPr>
      </p:pic>
      <p:sp>
        <p:nvSpPr>
          <p:cNvPr id="84" name="TextShape 1_0"/>
          <p:cNvSpPr/>
          <p:nvPr/>
        </p:nvSpPr>
        <p:spPr>
          <a:xfrm>
            <a:off x="838080" y="365040"/>
            <a:ext cx="10514520" cy="1324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en-GB" sz="4400" spc="-1" strike="noStrike">
                <a:solidFill>
                  <a:srgbClr val="ffffff"/>
                </a:solidFill>
                <a:latin typeface="Calibri Light"/>
                <a:ea typeface="DejaVu Sans"/>
              </a:rPr>
              <a:t>Intro til 3D print</a:t>
            </a:r>
            <a:endParaRPr b="0" lang="da-DK" sz="4400" spc="-1" strike="noStrike">
              <a:latin typeface="Arial"/>
            </a:endParaRPr>
          </a:p>
        </p:txBody>
      </p:sp>
      <p:sp>
        <p:nvSpPr>
          <p:cNvPr id="85" name="TextShape 2_0"/>
          <p:cNvSpPr/>
          <p:nvPr/>
        </p:nvSpPr>
        <p:spPr>
          <a:xfrm>
            <a:off x="838080" y="1825560"/>
            <a:ext cx="10514520" cy="4350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28600" indent="-22752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Hvorfor skal vi 3D printer</a:t>
            </a:r>
            <a:endParaRPr b="0" lang="da-DK" sz="2800" spc="-1" strike="noStrike">
              <a:latin typeface="Arial"/>
            </a:endParaRPr>
          </a:p>
          <a:p>
            <a:pPr lvl="1" marL="864000" indent="-323280">
              <a:lnSpc>
                <a:spcPct val="10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/>
              <a:buChar char=""/>
            </a:pPr>
            <a:r>
              <a:rPr b="0" lang="en-GB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Prototype</a:t>
            </a:r>
            <a:endParaRPr b="0" lang="da-DK" sz="2800" spc="-1" strike="noStrike">
              <a:latin typeface="Arial"/>
            </a:endParaRPr>
          </a:p>
          <a:p>
            <a:pPr lvl="1" marL="864000" indent="-323280">
              <a:lnSpc>
                <a:spcPct val="10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/>
              <a:buChar char=""/>
            </a:pPr>
            <a:r>
              <a:rPr b="0" lang="en-GB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Rapid Manufactory</a:t>
            </a:r>
            <a:endParaRPr b="0" lang="da-DK" sz="2800" spc="-1" strike="noStrike">
              <a:latin typeface="Arial"/>
            </a:endParaRPr>
          </a:p>
          <a:p>
            <a:pPr lvl="1" marL="864000" indent="-323280">
              <a:lnSpc>
                <a:spcPct val="10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/>
              <a:buChar char=""/>
            </a:pPr>
            <a:r>
              <a:rPr b="0" lang="en-GB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Sparepart “Spildbakke”</a:t>
            </a:r>
            <a:endParaRPr b="0" lang="da-DK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da-DK" sz="2800" spc="-1" strike="noStrike">
              <a:latin typeface="Arial"/>
            </a:endParaRPr>
          </a:p>
        </p:txBody>
      </p:sp>
      <p:pic>
        <p:nvPicPr>
          <p:cNvPr id="86" name="" descr=""/>
          <p:cNvPicPr/>
          <p:nvPr/>
        </p:nvPicPr>
        <p:blipFill>
          <a:blip r:embed="rId2"/>
          <a:stretch/>
        </p:blipFill>
        <p:spPr>
          <a:xfrm>
            <a:off x="7646400" y="2520000"/>
            <a:ext cx="2433240" cy="2699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Picture 5" descr="Et billede, der indeholder udendørs genstand&#10;&#10;Automatisk genereret beskrivelse"/>
          <p:cNvPicPr/>
          <p:nvPr/>
        </p:nvPicPr>
        <p:blipFill>
          <a:blip r:embed="rId1">
            <a:alphaModFix amt="40000"/>
          </a:blip>
          <a:srcRect l="5169" t="0" r="3274" b="0"/>
          <a:stretch/>
        </p:blipFill>
        <p:spPr>
          <a:xfrm>
            <a:off x="0" y="0"/>
            <a:ext cx="12191040" cy="6856920"/>
          </a:xfrm>
          <a:prstGeom prst="rect">
            <a:avLst/>
          </a:prstGeom>
          <a:ln w="0">
            <a:noFill/>
          </a:ln>
        </p:spPr>
      </p:pic>
      <p:sp>
        <p:nvSpPr>
          <p:cNvPr id="88" name="TextShape 1"/>
          <p:cNvSpPr/>
          <p:nvPr/>
        </p:nvSpPr>
        <p:spPr>
          <a:xfrm>
            <a:off x="838080" y="365040"/>
            <a:ext cx="10514520" cy="1324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en-GB" sz="4400" spc="-1" strike="noStrike">
                <a:solidFill>
                  <a:srgbClr val="ffffff"/>
                </a:solidFill>
                <a:latin typeface="Calibri Light"/>
                <a:ea typeface="DejaVu Sans"/>
              </a:rPr>
              <a:t>Fra PCB til prototype</a:t>
            </a:r>
            <a:endParaRPr b="0" lang="da-DK" sz="4400" spc="-1" strike="noStrike">
              <a:latin typeface="Arial"/>
            </a:endParaRPr>
          </a:p>
        </p:txBody>
      </p:sp>
      <p:sp>
        <p:nvSpPr>
          <p:cNvPr id="89" name="TextShape 2"/>
          <p:cNvSpPr/>
          <p:nvPr/>
        </p:nvSpPr>
        <p:spPr>
          <a:xfrm>
            <a:off x="838080" y="1825560"/>
            <a:ext cx="10514520" cy="4350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28600" indent="-22752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Kicad/FreeCad til STL</a:t>
            </a:r>
            <a:endParaRPr b="0" lang="da-DK" sz="2800" spc="-1" strike="noStrike">
              <a:latin typeface="Arial"/>
            </a:endParaRPr>
          </a:p>
          <a:p>
            <a:pPr marL="228600" indent="-22752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Import I ThinkerCad</a:t>
            </a:r>
            <a:endParaRPr b="0" lang="da-DK" sz="2800" spc="-1" strike="noStrike">
              <a:latin typeface="Arial"/>
            </a:endParaRPr>
          </a:p>
          <a:p>
            <a:pPr lvl="1" marL="864000" indent="-323280">
              <a:lnSpc>
                <a:spcPct val="10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/>
              <a:buChar char=""/>
            </a:pPr>
            <a:r>
              <a:rPr b="0" lang="en-GB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How to Kasse</a:t>
            </a:r>
            <a:endParaRPr b="0" lang="da-DK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da-DK" sz="2800" spc="-1" strike="noStrike">
              <a:latin typeface="Arial"/>
            </a:endParaRPr>
          </a:p>
        </p:txBody>
      </p:sp>
      <p:pic>
        <p:nvPicPr>
          <p:cNvPr id="90" name="" descr=""/>
          <p:cNvPicPr/>
          <p:nvPr/>
        </p:nvPicPr>
        <p:blipFill>
          <a:blip r:embed="rId2"/>
          <a:stretch/>
        </p:blipFill>
        <p:spPr>
          <a:xfrm>
            <a:off x="7718040" y="3060000"/>
            <a:ext cx="2361600" cy="18388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Picture 5" descr="Et billede, der indeholder udendørs genstand&#10;&#10;Automatisk genereret beskrivelse"/>
          <p:cNvPicPr/>
          <p:nvPr/>
        </p:nvPicPr>
        <p:blipFill>
          <a:blip r:embed="rId1">
            <a:alphaModFix amt="40000"/>
          </a:blip>
          <a:srcRect l="5169" t="0" r="3274" b="0"/>
          <a:stretch/>
        </p:blipFill>
        <p:spPr>
          <a:xfrm>
            <a:off x="0" y="0"/>
            <a:ext cx="12191040" cy="6856920"/>
          </a:xfrm>
          <a:prstGeom prst="rect">
            <a:avLst/>
          </a:prstGeom>
          <a:ln w="0">
            <a:noFill/>
          </a:ln>
        </p:spPr>
      </p:pic>
      <p:sp>
        <p:nvSpPr>
          <p:cNvPr id="92" name="TextShape 1"/>
          <p:cNvSpPr/>
          <p:nvPr/>
        </p:nvSpPr>
        <p:spPr>
          <a:xfrm>
            <a:off x="838080" y="365040"/>
            <a:ext cx="10514520" cy="1324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en-GB" sz="4400" spc="-1" strike="noStrike">
                <a:solidFill>
                  <a:srgbClr val="ffffff"/>
                </a:solidFill>
                <a:latin typeface="Calibri Light"/>
                <a:ea typeface="DejaVu Sans"/>
              </a:rPr>
              <a:t>Thinkercad</a:t>
            </a:r>
            <a:endParaRPr b="0" lang="da-DK" sz="4400" spc="-1" strike="noStrike">
              <a:latin typeface="Arial"/>
            </a:endParaRPr>
          </a:p>
        </p:txBody>
      </p:sp>
      <p:sp>
        <p:nvSpPr>
          <p:cNvPr id="93" name="TextShape 2"/>
          <p:cNvSpPr/>
          <p:nvPr/>
        </p:nvSpPr>
        <p:spPr>
          <a:xfrm>
            <a:off x="838080" y="1825560"/>
            <a:ext cx="10514520" cy="4350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28600" indent="-22752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Hvordan tegner vi</a:t>
            </a:r>
            <a:endParaRPr b="0" lang="da-DK" sz="2800" spc="-1" strike="noStrike">
              <a:latin typeface="Arial"/>
            </a:endParaRPr>
          </a:p>
          <a:p>
            <a:pPr marL="228600" indent="-22752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Import fra thingiverse</a:t>
            </a:r>
            <a:endParaRPr b="0" lang="da-DK" sz="2800" spc="-1" strike="noStrike">
              <a:latin typeface="Arial"/>
            </a:endParaRPr>
          </a:p>
          <a:p>
            <a:pPr lvl="1" marL="864000" indent="-323280">
              <a:lnSpc>
                <a:spcPct val="10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/>
              <a:buChar char=""/>
            </a:pPr>
            <a:r>
              <a:rPr b="0" lang="en-GB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Redigere ting fra thingiverse</a:t>
            </a:r>
            <a:endParaRPr b="0" lang="da-DK" sz="2800" spc="-1" strike="noStrike">
              <a:latin typeface="Arial"/>
            </a:endParaRPr>
          </a:p>
          <a:p>
            <a:pPr lvl="1" marL="864000" indent="-323280">
              <a:lnSpc>
                <a:spcPct val="10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/>
              <a:buChar char=""/>
            </a:pPr>
            <a:r>
              <a:rPr b="0" lang="en-GB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 </a:t>
            </a:r>
            <a:r>
              <a:rPr b="0" lang="en-GB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Opgave</a:t>
            </a:r>
            <a:endParaRPr b="0" lang="da-DK" sz="2800" spc="-1" strike="noStrike">
              <a:latin typeface="Arial"/>
            </a:endParaRPr>
          </a:p>
        </p:txBody>
      </p:sp>
      <p:pic>
        <p:nvPicPr>
          <p:cNvPr id="94" name="" descr=""/>
          <p:cNvPicPr/>
          <p:nvPr/>
        </p:nvPicPr>
        <p:blipFill>
          <a:blip r:embed="rId2"/>
          <a:stretch/>
        </p:blipFill>
        <p:spPr>
          <a:xfrm>
            <a:off x="6382800" y="2942640"/>
            <a:ext cx="5316840" cy="3537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Picture 5_1" descr="Et billede, der indeholder udendørs genstand&#10;&#10;Automatisk genereret beskrivelse"/>
          <p:cNvPicPr/>
          <p:nvPr/>
        </p:nvPicPr>
        <p:blipFill>
          <a:blip r:embed="rId1">
            <a:alphaModFix amt="40000"/>
          </a:blip>
          <a:srcRect l="5169" t="0" r="3274" b="0"/>
          <a:stretch/>
        </p:blipFill>
        <p:spPr>
          <a:xfrm>
            <a:off x="0" y="0"/>
            <a:ext cx="12191040" cy="6856920"/>
          </a:xfrm>
          <a:prstGeom prst="rect">
            <a:avLst/>
          </a:prstGeom>
          <a:ln w="0">
            <a:noFill/>
          </a:ln>
        </p:spPr>
      </p:pic>
      <p:pic>
        <p:nvPicPr>
          <p:cNvPr id="96" name="" descr=""/>
          <p:cNvPicPr/>
          <p:nvPr/>
        </p:nvPicPr>
        <p:blipFill>
          <a:blip r:embed="rId2"/>
          <a:stretch/>
        </p:blipFill>
        <p:spPr>
          <a:xfrm>
            <a:off x="3004560" y="0"/>
            <a:ext cx="5095080" cy="6856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Picture 5" descr="Et billede, der indeholder udendørs genstand&#10;&#10;Automatisk genereret beskrivelse"/>
          <p:cNvPicPr/>
          <p:nvPr/>
        </p:nvPicPr>
        <p:blipFill>
          <a:blip r:embed="rId1">
            <a:alphaModFix amt="40000"/>
          </a:blip>
          <a:srcRect l="5169" t="0" r="3274" b="0"/>
          <a:stretch/>
        </p:blipFill>
        <p:spPr>
          <a:xfrm>
            <a:off x="0" y="0"/>
            <a:ext cx="12191040" cy="6856920"/>
          </a:xfrm>
          <a:prstGeom prst="rect">
            <a:avLst/>
          </a:prstGeom>
          <a:ln w="0">
            <a:noFill/>
          </a:ln>
        </p:spPr>
      </p:pic>
      <p:sp>
        <p:nvSpPr>
          <p:cNvPr id="98" name="TextShape 1"/>
          <p:cNvSpPr/>
          <p:nvPr/>
        </p:nvSpPr>
        <p:spPr>
          <a:xfrm>
            <a:off x="838080" y="365040"/>
            <a:ext cx="10514520" cy="1324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en-GB" sz="4400" spc="-1" strike="noStrike">
                <a:solidFill>
                  <a:srgbClr val="ffffff"/>
                </a:solidFill>
                <a:latin typeface="Calibri Light"/>
                <a:ea typeface="DejaVu Sans"/>
              </a:rPr>
              <a:t>Cura</a:t>
            </a:r>
            <a:endParaRPr b="0" lang="da-DK" sz="4400" spc="-1" strike="noStrike">
              <a:latin typeface="Arial"/>
            </a:endParaRPr>
          </a:p>
        </p:txBody>
      </p:sp>
      <p:sp>
        <p:nvSpPr>
          <p:cNvPr id="99" name="TextShape 2"/>
          <p:cNvSpPr/>
          <p:nvPr/>
        </p:nvSpPr>
        <p:spPr>
          <a:xfrm>
            <a:off x="838080" y="1825560"/>
            <a:ext cx="10514520" cy="4350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28600" indent="-22752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Placering</a:t>
            </a:r>
            <a:endParaRPr b="0" lang="da-DK" sz="2800" spc="-1" strike="noStrike">
              <a:latin typeface="Arial"/>
            </a:endParaRPr>
          </a:p>
          <a:p>
            <a:pPr marL="228600" indent="-22752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Support</a:t>
            </a:r>
            <a:endParaRPr b="0" lang="da-DK" sz="2800" spc="-1" strike="noStrike">
              <a:latin typeface="Arial"/>
            </a:endParaRPr>
          </a:p>
          <a:p>
            <a:pPr marL="228600" indent="-22752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Parameter</a:t>
            </a:r>
            <a:endParaRPr b="0" lang="da-DK" sz="2800" spc="-1" strike="noStrike">
              <a:latin typeface="Arial"/>
            </a:endParaRPr>
          </a:p>
          <a:p>
            <a:pPr lvl="1" marL="864000" indent="-323280">
              <a:lnSpc>
                <a:spcPct val="10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/>
              <a:buChar char=""/>
            </a:pPr>
            <a:r>
              <a:rPr b="0" lang="en-US" sz="2000" spc="-1" strike="noStrike">
                <a:solidFill>
                  <a:srgbClr val="ffffff"/>
                </a:solidFill>
                <a:latin typeface="Calibri"/>
                <a:ea typeface="DejaVu Sans"/>
              </a:rPr>
              <a:t>Temperatur/Matrialer</a:t>
            </a:r>
            <a:endParaRPr b="0" lang="da-DK" sz="2000" spc="-1" strike="noStrike">
              <a:latin typeface="Arial"/>
            </a:endParaRPr>
          </a:p>
          <a:p>
            <a:pPr lvl="1" marL="864000" indent="-323280">
              <a:lnSpc>
                <a:spcPct val="10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/>
              <a:buChar char=""/>
            </a:pPr>
            <a:r>
              <a:rPr b="0" lang="en-US" sz="2000" spc="-1" strike="noStrike">
                <a:solidFill>
                  <a:srgbClr val="ffffff"/>
                </a:solidFill>
                <a:latin typeface="Calibri"/>
                <a:ea typeface="DejaVu Sans"/>
              </a:rPr>
              <a:t>Infill</a:t>
            </a:r>
            <a:endParaRPr b="0" lang="da-DK" sz="2000" spc="-1" strike="noStrike">
              <a:latin typeface="Arial"/>
            </a:endParaRPr>
          </a:p>
          <a:p>
            <a:pPr lvl="1" marL="864000" indent="-323280">
              <a:lnSpc>
                <a:spcPct val="10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/>
              <a:buChar char=""/>
            </a:pPr>
            <a:r>
              <a:rPr b="0" lang="en-US" sz="2000" spc="-1" strike="noStrike">
                <a:solidFill>
                  <a:srgbClr val="ffffff"/>
                </a:solidFill>
                <a:latin typeface="Calibri"/>
                <a:ea typeface="DejaVu Sans"/>
              </a:rPr>
              <a:t>Nossle</a:t>
            </a:r>
            <a:endParaRPr b="0" lang="da-DK" sz="2000" spc="-1" strike="noStrike">
              <a:latin typeface="Arial"/>
            </a:endParaRPr>
          </a:p>
          <a:p>
            <a:pPr lvl="1" marL="864000" indent="-323280">
              <a:lnSpc>
                <a:spcPct val="10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/>
              <a:buChar char=""/>
            </a:pPr>
            <a:r>
              <a:rPr b="0" lang="en-US" sz="2000" spc="-1" strike="noStrike">
                <a:solidFill>
                  <a:srgbClr val="ffffff"/>
                </a:solidFill>
                <a:latin typeface="Calibri"/>
                <a:ea typeface="DejaVu Sans"/>
              </a:rPr>
              <a:t>Hastighed</a:t>
            </a:r>
            <a:endParaRPr b="0" lang="da-DK" sz="2000" spc="-1" strike="noStrike">
              <a:latin typeface="Arial"/>
            </a:endParaRPr>
          </a:p>
          <a:p>
            <a:pPr lvl="1" marL="864000" indent="-323280">
              <a:lnSpc>
                <a:spcPct val="10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/>
              <a:buChar char=""/>
            </a:pPr>
            <a:r>
              <a:rPr b="0" lang="en-US" sz="2000" spc="-1" strike="noStrike">
                <a:solidFill>
                  <a:srgbClr val="ffffff"/>
                </a:solidFill>
                <a:latin typeface="Calibri"/>
                <a:ea typeface="DejaVu Sans"/>
              </a:rPr>
              <a:t>Travel</a:t>
            </a:r>
            <a:endParaRPr b="0" lang="da-DK" sz="2000" spc="-1" strike="noStrike">
              <a:latin typeface="Arial"/>
            </a:endParaRPr>
          </a:p>
          <a:p>
            <a:pPr lvl="1" marL="864000" indent="-323280">
              <a:lnSpc>
                <a:spcPct val="10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/>
              <a:buChar char=""/>
            </a:pPr>
            <a:r>
              <a:rPr b="0" lang="en-US" sz="2000" spc="-1" strike="noStrike">
                <a:solidFill>
                  <a:srgbClr val="ffffff"/>
                </a:solidFill>
                <a:latin typeface="Calibri"/>
                <a:ea typeface="DejaVu Sans"/>
              </a:rPr>
              <a:t>Adhesion</a:t>
            </a:r>
            <a:endParaRPr b="0" lang="da-DK" sz="2000" spc="-1" strike="noStrike">
              <a:latin typeface="Arial"/>
            </a:endParaRPr>
          </a:p>
          <a:p>
            <a:pPr lvl="1" marL="864000" indent="-323280">
              <a:lnSpc>
                <a:spcPct val="10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/>
              <a:buChar char=""/>
            </a:pPr>
            <a:r>
              <a:rPr b="0" lang="en-US" sz="2000" spc="-1" strike="noStrike">
                <a:solidFill>
                  <a:srgbClr val="ffffff"/>
                </a:solidFill>
                <a:latin typeface="Calibri"/>
                <a:ea typeface="DejaVu Sans"/>
              </a:rPr>
              <a:t>Fejl</a:t>
            </a:r>
            <a:endParaRPr b="0" lang="da-DK" sz="2000" spc="-1" strike="noStrike">
              <a:latin typeface="Arial"/>
            </a:endParaRPr>
          </a:p>
        </p:txBody>
      </p:sp>
      <p:pic>
        <p:nvPicPr>
          <p:cNvPr id="100" name="" descr=""/>
          <p:cNvPicPr/>
          <p:nvPr/>
        </p:nvPicPr>
        <p:blipFill>
          <a:blip r:embed="rId2"/>
          <a:stretch/>
        </p:blipFill>
        <p:spPr>
          <a:xfrm>
            <a:off x="5842800" y="2042640"/>
            <a:ext cx="5676840" cy="4077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Picture 5" descr="Et billede, der indeholder udendørs genstand&#10;&#10;Automatisk genereret beskrivelse"/>
          <p:cNvPicPr/>
          <p:nvPr/>
        </p:nvPicPr>
        <p:blipFill>
          <a:blip r:embed="rId1">
            <a:alphaModFix amt="40000"/>
          </a:blip>
          <a:srcRect l="5169" t="0" r="3274" b="0"/>
          <a:stretch/>
        </p:blipFill>
        <p:spPr>
          <a:xfrm>
            <a:off x="0" y="0"/>
            <a:ext cx="12191040" cy="6856920"/>
          </a:xfrm>
          <a:prstGeom prst="rect">
            <a:avLst/>
          </a:prstGeom>
          <a:ln w="0">
            <a:noFill/>
          </a:ln>
        </p:spPr>
      </p:pic>
      <p:sp>
        <p:nvSpPr>
          <p:cNvPr id="102" name="TextShape 1"/>
          <p:cNvSpPr/>
          <p:nvPr/>
        </p:nvSpPr>
        <p:spPr>
          <a:xfrm>
            <a:off x="838080" y="365040"/>
            <a:ext cx="10514520" cy="1324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en-GB" sz="4400" spc="-1" strike="noStrike">
                <a:solidFill>
                  <a:srgbClr val="ffffff"/>
                </a:solidFill>
                <a:latin typeface="Calibri Light"/>
                <a:ea typeface="DejaVu Sans"/>
              </a:rPr>
              <a:t>Printer FFF</a:t>
            </a:r>
            <a:endParaRPr b="0" lang="da-DK" sz="4400" spc="-1" strike="noStrike">
              <a:latin typeface="Arial"/>
            </a:endParaRPr>
          </a:p>
        </p:txBody>
      </p:sp>
      <p:sp>
        <p:nvSpPr>
          <p:cNvPr id="103" name="TextShape 2"/>
          <p:cNvSpPr/>
          <p:nvPr/>
        </p:nvSpPr>
        <p:spPr>
          <a:xfrm>
            <a:off x="838080" y="1825560"/>
            <a:ext cx="10514520" cy="4350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GB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(Fused filament fabrication</a:t>
            </a:r>
            <a:endParaRPr b="0" lang="da-DK" sz="2800" spc="-1" strike="noStrike">
              <a:latin typeface="Arial"/>
            </a:endParaRPr>
          </a:p>
          <a:p>
            <a:pPr marL="228600" indent="-22752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De forskellige printer</a:t>
            </a:r>
            <a:endParaRPr b="0" lang="da-DK" sz="2800" spc="-1" strike="noStrike">
              <a:latin typeface="Arial"/>
            </a:endParaRPr>
          </a:p>
          <a:p>
            <a:pPr marL="228600" indent="-22752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Filament</a:t>
            </a:r>
            <a:endParaRPr b="0" lang="da-DK" sz="2800" spc="-1" strike="noStrike">
              <a:latin typeface="Arial"/>
            </a:endParaRPr>
          </a:p>
          <a:p>
            <a:pPr marL="228600" indent="-22752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Få dit print til at hænge fast</a:t>
            </a:r>
            <a:endParaRPr b="0" lang="da-DK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da-DK" sz="2800" spc="-1" strike="noStrike">
              <a:latin typeface="Arial"/>
            </a:endParaRPr>
          </a:p>
        </p:txBody>
      </p:sp>
      <p:pic>
        <p:nvPicPr>
          <p:cNvPr id="104" name="" descr=""/>
          <p:cNvPicPr/>
          <p:nvPr/>
        </p:nvPicPr>
        <p:blipFill>
          <a:blip r:embed="rId2"/>
          <a:stretch/>
        </p:blipFill>
        <p:spPr>
          <a:xfrm>
            <a:off x="5940000" y="720000"/>
            <a:ext cx="2804040" cy="3261960"/>
          </a:xfrm>
          <a:prstGeom prst="rect">
            <a:avLst/>
          </a:prstGeom>
          <a:ln w="0">
            <a:noFill/>
          </a:ln>
        </p:spPr>
      </p:pic>
      <p:pic>
        <p:nvPicPr>
          <p:cNvPr id="105" name="" descr=""/>
          <p:cNvPicPr/>
          <p:nvPr/>
        </p:nvPicPr>
        <p:blipFill>
          <a:blip r:embed="rId3"/>
          <a:stretch/>
        </p:blipFill>
        <p:spPr>
          <a:xfrm>
            <a:off x="8440200" y="3122640"/>
            <a:ext cx="2539440" cy="2817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Picture 5" descr="Et billede, der indeholder udendørs genstand&#10;&#10;Automatisk genereret beskrivelse"/>
          <p:cNvPicPr/>
          <p:nvPr/>
        </p:nvPicPr>
        <p:blipFill>
          <a:blip r:embed="rId1">
            <a:alphaModFix amt="40000"/>
          </a:blip>
          <a:srcRect l="5169" t="0" r="3274" b="0"/>
          <a:stretch/>
        </p:blipFill>
        <p:spPr>
          <a:xfrm>
            <a:off x="0" y="0"/>
            <a:ext cx="12191040" cy="6856920"/>
          </a:xfrm>
          <a:prstGeom prst="rect">
            <a:avLst/>
          </a:prstGeom>
          <a:ln w="0">
            <a:noFill/>
          </a:ln>
        </p:spPr>
      </p:pic>
      <p:sp>
        <p:nvSpPr>
          <p:cNvPr id="107" name="TextShape 1"/>
          <p:cNvSpPr/>
          <p:nvPr/>
        </p:nvSpPr>
        <p:spPr>
          <a:xfrm>
            <a:off x="838080" y="365040"/>
            <a:ext cx="10514520" cy="1324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en-GB" sz="4400" spc="-1" strike="noStrike">
                <a:solidFill>
                  <a:srgbClr val="ffffff"/>
                </a:solidFill>
                <a:latin typeface="Calibri Light"/>
                <a:ea typeface="DejaVu Sans"/>
              </a:rPr>
              <a:t>SLA/DLP-LCD Printer</a:t>
            </a:r>
            <a:endParaRPr b="0" lang="da-DK" sz="4400" spc="-1" strike="noStrike">
              <a:latin typeface="Arial"/>
            </a:endParaRPr>
          </a:p>
        </p:txBody>
      </p:sp>
      <p:sp>
        <p:nvSpPr>
          <p:cNvPr id="108" name="TextShape 2"/>
          <p:cNvSpPr/>
          <p:nvPr/>
        </p:nvSpPr>
        <p:spPr>
          <a:xfrm>
            <a:off x="838080" y="1825560"/>
            <a:ext cx="10514520" cy="4350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28600" indent="-22752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Hvad kan de, som FFF ikke kan</a:t>
            </a:r>
            <a:endParaRPr b="0" lang="da-DK" sz="2800" spc="-1" strike="noStrike">
              <a:latin typeface="Arial"/>
            </a:endParaRPr>
          </a:p>
          <a:p>
            <a:pPr marL="228600" indent="-22752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Hvad er DLP (Digital Light Processing)</a:t>
            </a:r>
            <a:endParaRPr b="0" lang="da-DK" sz="2800" spc="-1" strike="noStrike">
              <a:latin typeface="Arial"/>
            </a:endParaRPr>
          </a:p>
          <a:p>
            <a:pPr marL="228600" indent="-22752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Hvad er SLA (Stereolithography)</a:t>
            </a:r>
            <a:endParaRPr b="0" lang="da-DK" sz="2800" spc="-1" strike="noStrike">
              <a:latin typeface="Arial"/>
            </a:endParaRPr>
          </a:p>
          <a:p>
            <a:pPr marL="228600" indent="-22752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Hvad er LCD (MSLA)</a:t>
            </a:r>
            <a:endParaRPr b="0" lang="da-DK" sz="2800" spc="-1" strike="noStrike">
              <a:latin typeface="Arial"/>
            </a:endParaRPr>
          </a:p>
          <a:p>
            <a:pPr marL="228600" indent="-22752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Efterbehandling</a:t>
            </a:r>
            <a:endParaRPr b="0" lang="da-DK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da-DK" sz="2800" spc="-1" strike="noStrike">
              <a:latin typeface="Arial"/>
            </a:endParaRPr>
          </a:p>
        </p:txBody>
      </p:sp>
      <p:pic>
        <p:nvPicPr>
          <p:cNvPr id="109" name="" descr=""/>
          <p:cNvPicPr/>
          <p:nvPr/>
        </p:nvPicPr>
        <p:blipFill>
          <a:blip r:embed="rId2"/>
          <a:stretch/>
        </p:blipFill>
        <p:spPr>
          <a:xfrm>
            <a:off x="6998400" y="540000"/>
            <a:ext cx="2361240" cy="2995920"/>
          </a:xfrm>
          <a:prstGeom prst="rect">
            <a:avLst/>
          </a:prstGeom>
          <a:ln w="0">
            <a:noFill/>
          </a:ln>
        </p:spPr>
      </p:pic>
      <p:pic>
        <p:nvPicPr>
          <p:cNvPr id="110" name="" descr=""/>
          <p:cNvPicPr/>
          <p:nvPr/>
        </p:nvPicPr>
        <p:blipFill>
          <a:blip r:embed="rId3"/>
          <a:stretch/>
        </p:blipFill>
        <p:spPr>
          <a:xfrm>
            <a:off x="9900000" y="900000"/>
            <a:ext cx="1979640" cy="3059640"/>
          </a:xfrm>
          <a:prstGeom prst="rect">
            <a:avLst/>
          </a:prstGeom>
          <a:ln w="0">
            <a:noFill/>
          </a:ln>
        </p:spPr>
      </p:pic>
      <p:pic>
        <p:nvPicPr>
          <p:cNvPr id="111" name="" descr=""/>
          <p:cNvPicPr/>
          <p:nvPr/>
        </p:nvPicPr>
        <p:blipFill>
          <a:blip r:embed="rId4"/>
          <a:srcRect l="0" t="0" r="0" b="20060"/>
          <a:stretch/>
        </p:blipFill>
        <p:spPr>
          <a:xfrm>
            <a:off x="838080" y="4444200"/>
            <a:ext cx="7812360" cy="20354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278</TotalTime>
  <Application>LibreOffice/7.1.3.2$Windows_X86_64 LibreOffice_project/47f78053abe362b9384784d31a6e56f8511eb1c1</Application>
  <AppVersion>15.0000</AppVersion>
  <Words>93</Words>
  <Paragraphs>26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2021-04-15T20:17:53Z</dcterms:created>
  <dc:creator>Gert Lauritsen</dc:creator>
  <dc:description/>
  <dc:language>da-DK</dc:language>
  <cp:lastModifiedBy/>
  <dcterms:modified xsi:type="dcterms:W3CDTF">2022-05-13T14:30:20Z</dcterms:modified>
  <cp:revision>21</cp:revision>
  <dc:subject/>
  <dc:title>PowerPoint-præsentation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HiddenSlides">
    <vt:i4>0</vt:i4>
  </property>
  <property fmtid="{D5CDD505-2E9C-101B-9397-08002B2CF9AE}" pid="3" name="HyperlinksChanged">
    <vt:bool>0</vt:bool>
  </property>
  <property fmtid="{D5CDD505-2E9C-101B-9397-08002B2CF9AE}" pid="4" name="LinksUpToDate">
    <vt:bool>0</vt:bool>
  </property>
  <property fmtid="{D5CDD505-2E9C-101B-9397-08002B2CF9AE}" pid="5" name="MMClips">
    <vt:i4>0</vt:i4>
  </property>
  <property fmtid="{D5CDD505-2E9C-101B-9397-08002B2CF9AE}" pid="6" name="Notes">
    <vt:i4>0</vt:i4>
  </property>
  <property fmtid="{D5CDD505-2E9C-101B-9397-08002B2CF9AE}" pid="7" name="PresentationFormat">
    <vt:lpwstr>Widescreen</vt:lpwstr>
  </property>
  <property fmtid="{D5CDD505-2E9C-101B-9397-08002B2CF9AE}" pid="8" name="ScaleCrop">
    <vt:bool>0</vt:bool>
  </property>
  <property fmtid="{D5CDD505-2E9C-101B-9397-08002B2CF9AE}" pid="9" name="ShareDoc">
    <vt:bool>0</vt:bool>
  </property>
  <property fmtid="{D5CDD505-2E9C-101B-9397-08002B2CF9AE}" pid="10" name="Slides">
    <vt:i4>9</vt:i4>
  </property>
</Properties>
</file>